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A1FA9A"/>
    <a:srgbClr val="663300"/>
    <a:srgbClr val="F1D283"/>
    <a:srgbClr val="003300"/>
    <a:srgbClr val="230046"/>
    <a:srgbClr val="3400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8571" autoAdjust="0"/>
  </p:normalViewPr>
  <p:slideViewPr>
    <p:cSldViewPr snapToGrid="0">
      <p:cViewPr varScale="1">
        <p:scale>
          <a:sx n="47" d="100"/>
          <a:sy n="47" d="100"/>
        </p:scale>
        <p:origin x="37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0511D869-4586-436F-863D-AC1318C5E1EA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B13679B0-7E22-4450-B2EB-BA533FC58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870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05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59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90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519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98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81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69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341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80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509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12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47A2F-9664-43F8-8E84-1DEB236BA2BD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246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AFD0E-58AD-7094-FACA-0EFBCB90B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25488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1 Samuel 29-31</a:t>
            </a:r>
          </a:p>
        </p:txBody>
      </p:sp>
    </p:spTree>
    <p:extLst>
      <p:ext uri="{BB962C8B-B14F-4D97-AF65-F5344CB8AC3E}">
        <p14:creationId xmlns:p14="http://schemas.microsoft.com/office/powerpoint/2010/main" val="2507578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6634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1 Samuel 29-31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United Kingdom (Part 1)</dc:title>
  <dc:creator>Steve</dc:creator>
  <cp:lastModifiedBy>Michael Nix</cp:lastModifiedBy>
  <cp:revision>121</cp:revision>
  <cp:lastPrinted>2023-09-08T19:39:36Z</cp:lastPrinted>
  <dcterms:created xsi:type="dcterms:W3CDTF">2023-07-29T15:58:08Z</dcterms:created>
  <dcterms:modified xsi:type="dcterms:W3CDTF">2023-09-13T23:31:45Z</dcterms:modified>
</cp:coreProperties>
</file>